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74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78" autoAdjust="0"/>
    <p:restoredTop sz="89068" autoAdjust="0"/>
  </p:normalViewPr>
  <p:slideViewPr>
    <p:cSldViewPr snapToGrid="0">
      <p:cViewPr varScale="1">
        <p:scale>
          <a:sx n="107" d="100"/>
          <a:sy n="107" d="100"/>
        </p:scale>
        <p:origin x="50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0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90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444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91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322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90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675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277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59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6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27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35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55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22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74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2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00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E0A268-3A3B-4F33-BF48-FF62A347C1E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095F26-669A-4374-8461-C0980335F3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9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1524" y="1607129"/>
            <a:ext cx="8732114" cy="1496290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по аренд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коммерческой недвижимости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335677"/>
              </p:ext>
            </p:extLst>
          </p:nvPr>
        </p:nvGraphicFramePr>
        <p:xfrm>
          <a:off x="5413053" y="3602182"/>
          <a:ext cx="6778948" cy="1911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86480" imgH="530640" progId="CorelDraw.Graphic.17">
                  <p:embed/>
                </p:oleObj>
              </mc:Choice>
              <mc:Fallback>
                <p:oleObj r:id="rId2" imgW="1986480" imgH="530640" progId="CorelDraw.Graphic.17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053" y="3602182"/>
                        <a:ext cx="6778948" cy="1911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70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241603"/>
              </p:ext>
            </p:extLst>
          </p:nvPr>
        </p:nvGraphicFramePr>
        <p:xfrm>
          <a:off x="9829800" y="6210300"/>
          <a:ext cx="2362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86480" imgH="530640" progId="CorelDraw.Graphic.17">
                  <p:embed/>
                </p:oleObj>
              </mc:Choice>
              <mc:Fallback>
                <p:oleObj r:id="rId2" imgW="1986480" imgH="530640" progId="CorelDraw.Graphic.17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9800" y="6210300"/>
                        <a:ext cx="2362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7047" y="592271"/>
            <a:ext cx="9705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Характеристика объекта недвижимости, передаваемого в аренду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666999"/>
            <a:ext cx="9546155" cy="312420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0479"/>
              </p:ext>
            </p:extLst>
          </p:nvPr>
        </p:nvGraphicFramePr>
        <p:xfrm>
          <a:off x="1797047" y="1276862"/>
          <a:ext cx="9028673" cy="1230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8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1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28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5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Место расположения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Целевое назначение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Площадь, м</a:t>
                      </a:r>
                      <a:r>
                        <a:rPr lang="ru-RU" sz="12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Базовая ставка, руб. (с учетом НДС 22%)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Стоимость арендной платы в месяц, руб. (с учетом НДС 22%)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Служебно-пассажирское здание</a:t>
                      </a:r>
                      <a:r>
                        <a:rPr lang="ru-RU" sz="1200" b="0" i="0" u="none" strike="noStrike" baseline="0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(Аэровокзал) Терминал В, 1 этаж, в зоне регистрации пассажиров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Авиакасса для реализации авиабилетов и дополнительных услуг.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5166,70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1287C3"/>
                          </a:solidFill>
                          <a:effectLst/>
                          <a:latin typeface="Times New Roman" panose="02020603050405020304" pitchFamily="18" charset="0"/>
                        </a:rPr>
                        <a:t>10333,40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048" y="2883241"/>
            <a:ext cx="2931472" cy="35381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520" y="2883239"/>
            <a:ext cx="3160588" cy="35381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108" y="2883241"/>
            <a:ext cx="2931472" cy="3538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561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2355" y="823410"/>
            <a:ext cx="10018713" cy="46465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арендатора должно включать следующую информацию: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Коммерческое предложение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гарантированный платеж за 2 м</a:t>
            </a:r>
            <a:r>
              <a:rPr lang="ru-RU" sz="2000" baseline="30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 учетом НДС 22%)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принимаются до 06.03.2026г. </a:t>
            </a: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работы на рынке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реализованных проектов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разрешающих документов на ведение деятельности (в случае необходимости)</a:t>
            </a:r>
          </a:p>
          <a:p>
            <a:pPr marL="0" indent="0">
              <a:buNone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241603"/>
              </p:ext>
            </p:extLst>
          </p:nvPr>
        </p:nvGraphicFramePr>
        <p:xfrm>
          <a:off x="9829800" y="6210300"/>
          <a:ext cx="2362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86480" imgH="530640" progId="CorelDraw.Graphic.17">
                  <p:embed/>
                </p:oleObj>
              </mc:Choice>
              <mc:Fallback>
                <p:oleObj r:id="rId2" imgW="1986480" imgH="530640" progId="CorelDraw.Graphic.17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9800" y="6210300"/>
                        <a:ext cx="2362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376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6305" y="278970"/>
            <a:ext cx="10018713" cy="107245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принимаются в электронной форме по адресу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1317356"/>
            <a:ext cx="10018713" cy="5314103"/>
          </a:xfrm>
        </p:spPr>
        <p:txBody>
          <a:bodyPr>
            <a:normAutofit fontScale="92500" lnSpcReduction="20000"/>
          </a:bodyPr>
          <a:lstStyle/>
          <a:p>
            <a:pPr marL="1257300" lvl="3" indent="0">
              <a:spcAft>
                <a:spcPts val="0"/>
              </a:spcAft>
              <a:buNone/>
            </a:pPr>
            <a:endParaRPr lang="ru-RU" sz="24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4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r>
              <a:rPr lang="ru-RU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office@nbc.aero</a:t>
            </a: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r>
              <a:rPr lang="ru-RU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копия: </a:t>
            </a:r>
            <a:r>
              <a:rPr lang="en-US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Mavlekaeva@nbc.aero</a:t>
            </a: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r>
              <a:rPr lang="en-US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endParaRPr lang="ru-RU" sz="2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0">
              <a:spcAft>
                <a:spcPts val="0"/>
              </a:spcAft>
              <a:buNone/>
            </a:pPr>
            <a:r>
              <a:rPr lang="ru-RU" sz="2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8 (8552) 796-621</a:t>
            </a:r>
          </a:p>
          <a:p>
            <a:pPr marL="0" indent="0">
              <a:buNone/>
            </a:pPr>
            <a:endParaRPr lang="en-US" sz="3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n w="3175" cmpd="sng"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ru-RU" sz="3200" b="1" dirty="0">
              <a:ln w="3175" cmpd="sng">
                <a:noFill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241603"/>
              </p:ext>
            </p:extLst>
          </p:nvPr>
        </p:nvGraphicFramePr>
        <p:xfrm>
          <a:off x="9829800" y="6210300"/>
          <a:ext cx="2362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86480" imgH="530640" progId="CorelDraw.Graphic.17">
                  <p:embed/>
                </p:oleObj>
              </mc:Choice>
              <mc:Fallback>
                <p:oleObj r:id="rId2" imgW="1986480" imgH="530640" progId="CorelDraw.Graphic.17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9800" y="6210300"/>
                        <a:ext cx="2362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 descr="&lt;strong&gt;Email&lt;/strong&gt; 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629" y="1435276"/>
            <a:ext cx="1216658" cy="1704109"/>
          </a:xfrm>
          <a:prstGeom prst="rect">
            <a:avLst/>
          </a:prstGeom>
        </p:spPr>
      </p:pic>
      <p:pic>
        <p:nvPicPr>
          <p:cNvPr id="9" name="Рисунок 8" descr="Kostenlose Vektorgrafik: &lt;strong&gt;Telefon&lt;/strong&gt;, Kommunizieren, Blau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703" y="3974407"/>
            <a:ext cx="1216658" cy="136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940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1179</TotalTime>
  <Words>165</Words>
  <Application>Microsoft Office PowerPoint</Application>
  <PresentationFormat>Широкоэкранный</PresentationFormat>
  <Paragraphs>42</Paragraphs>
  <Slides>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Corbel</vt:lpstr>
      <vt:lpstr>Times New Roman</vt:lpstr>
      <vt:lpstr>Wingdings</vt:lpstr>
      <vt:lpstr>Параллакс</vt:lpstr>
      <vt:lpstr>CorelDraw.Graphic.17</vt:lpstr>
      <vt:lpstr>Предложение по арендe коммерческой недвижимости</vt:lpstr>
      <vt:lpstr>Презентация PowerPoint</vt:lpstr>
      <vt:lpstr>Презентация PowerPoint</vt:lpstr>
      <vt:lpstr>Заявки принимаются в электронной форме по адресу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несоотвествиями</dc:title>
  <dc:creator>Ольга Мурадымова</dc:creator>
  <cp:lastModifiedBy>Аминов Марат Галиевич</cp:lastModifiedBy>
  <cp:revision>87</cp:revision>
  <cp:lastPrinted>2015-12-09T11:20:04Z</cp:lastPrinted>
  <dcterms:created xsi:type="dcterms:W3CDTF">2015-12-08T09:06:24Z</dcterms:created>
  <dcterms:modified xsi:type="dcterms:W3CDTF">2026-02-26T08:04:30Z</dcterms:modified>
</cp:coreProperties>
</file>