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8" autoAdjust="0"/>
    <p:restoredTop sz="89068" autoAdjust="0"/>
  </p:normalViewPr>
  <p:slideViewPr>
    <p:cSldViewPr snapToGrid="0">
      <p:cViewPr varScale="1">
        <p:scale>
          <a:sx n="111" d="100"/>
          <a:sy n="111" d="100"/>
        </p:scale>
        <p:origin x="34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2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7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1524" y="1607129"/>
            <a:ext cx="8732114" cy="149629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аренд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недвижимости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5677"/>
              </p:ext>
            </p:extLst>
          </p:nvPr>
        </p:nvGraphicFramePr>
        <p:xfrm>
          <a:off x="5413053" y="3602182"/>
          <a:ext cx="6778948" cy="191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53" y="3602182"/>
                        <a:ext cx="6778948" cy="191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70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047" y="592271"/>
            <a:ext cx="970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объекта недвижимости, передаваемого в аренду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9546155" cy="312420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63159"/>
              </p:ext>
            </p:extLst>
          </p:nvPr>
        </p:nvGraphicFramePr>
        <p:xfrm>
          <a:off x="1797047" y="1276862"/>
          <a:ext cx="9028673" cy="1230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4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5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расположения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Целевое назначение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Площадь, м</a:t>
                      </a:r>
                      <a:r>
                        <a:rPr lang="ru-RU" sz="12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Базовая ставка, руб. (с учетом НДС 20%)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 арендной платы в месяц, руб. (с учетом НДС 20%)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Зал</a:t>
                      </a:r>
                      <a:r>
                        <a:rPr lang="ru-RU" sz="1200" b="0" i="0" u="none" strike="noStrike" baseline="0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 ожидания</a:t>
                      </a:r>
                      <a:r>
                        <a:rPr lang="ru-RU" sz="1200" b="0" i="0" u="none" strike="noStrike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, 1 этаж,</a:t>
                      </a:r>
                      <a:r>
                        <a:rPr lang="ru-RU" sz="1200" b="0" i="0" u="none" strike="noStrike" baseline="0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 в Служебно-пассажирском здании на 400 пассажиров.</a:t>
                      </a:r>
                      <a:endParaRPr lang="ru-RU" sz="1200" b="0" i="0" u="none" strike="noStrike" dirty="0">
                        <a:solidFill>
                          <a:srgbClr val="1287C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Буфетно-барное</a:t>
                      </a:r>
                      <a:r>
                        <a:rPr lang="ru-RU" sz="1200" b="0" i="0" u="none" strike="noStrike" baseline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клиентов </a:t>
                      </a:r>
                      <a:r>
                        <a:rPr lang="ru-RU" sz="1200" b="0" i="0" u="none" strike="noStrike" baseline="0" dirty="0" err="1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Вип</a:t>
                      </a:r>
                      <a:r>
                        <a:rPr lang="ru-RU" sz="1200" b="0" i="0" u="none" strike="noStrike" baseline="0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-зала</a:t>
                      </a:r>
                      <a:endParaRPr lang="ru-RU" sz="1200" b="0" i="0" u="none" strike="noStrike" dirty="0">
                        <a:solidFill>
                          <a:srgbClr val="1287C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1 650,00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200" b="0" i="0" u="none" strike="noStrike" baseline="0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 000</a:t>
                      </a:r>
                      <a:r>
                        <a:rPr lang="ru-RU" sz="1200" b="0" i="0" u="none" strike="noStrike" dirty="0">
                          <a:solidFill>
                            <a:srgbClr val="1287C3"/>
                          </a:solidFill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47" y="2926647"/>
            <a:ext cx="2999697" cy="286455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695" y="2926647"/>
            <a:ext cx="2980251" cy="28645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97" y="2926647"/>
            <a:ext cx="2924907" cy="286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355" y="823410"/>
            <a:ext cx="10018713" cy="4646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арендатора должно включать следующую информацию: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Коммерческое предложение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гарантированный платеж за 1 м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НДС </a:t>
            </a: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20%)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на рынке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реализованных проектов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разрешающих документов на ведение деятельности (в случае необходимости)</a:t>
            </a: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37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5" y="278970"/>
            <a:ext cx="10018713" cy="10724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в электронной форме по адресу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317356"/>
            <a:ext cx="10018713" cy="5314103"/>
          </a:xfrm>
        </p:spPr>
        <p:txBody>
          <a:bodyPr>
            <a:normAutofit fontScale="92500" lnSpcReduction="20000"/>
          </a:bodyPr>
          <a:lstStyle/>
          <a:p>
            <a:pPr marL="1257300" lvl="3" indent="0">
              <a:spcAft>
                <a:spcPts val="0"/>
              </a:spcAft>
              <a:buNone/>
            </a:pPr>
            <a:endParaRPr lang="ru-RU" sz="24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4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office@nbc.aero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копия: </a:t>
            </a:r>
            <a:r>
              <a:rPr lang="en-US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Mavlekaeva@nbc.aero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en-US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8 (8552) 796-621</a:t>
            </a:r>
          </a:p>
          <a:p>
            <a:pPr marL="0" indent="0">
              <a:buNone/>
            </a:pPr>
            <a:endParaRPr lang="en-US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&lt;strong&gt;Email&lt;/strong&gt;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29" y="1435276"/>
            <a:ext cx="1216658" cy="1704109"/>
          </a:xfrm>
          <a:prstGeom prst="rect">
            <a:avLst/>
          </a:prstGeom>
        </p:spPr>
      </p:pic>
      <p:pic>
        <p:nvPicPr>
          <p:cNvPr id="9" name="Рисунок 8" descr="Kostenlose Vektorgrafik: &lt;strong&gt;Telefon&lt;/strong&gt;, Kommunizieren, Blau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03" y="3974407"/>
            <a:ext cx="1216658" cy="136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0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1146</TotalTime>
  <Words>156</Words>
  <Application>Microsoft Office PowerPoint</Application>
  <PresentationFormat>Широкоэкранный</PresentationFormat>
  <Paragraphs>41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Corbel</vt:lpstr>
      <vt:lpstr>Times New Roman</vt:lpstr>
      <vt:lpstr>Wingdings</vt:lpstr>
      <vt:lpstr>Параллакс</vt:lpstr>
      <vt:lpstr>CorelDraw.Graphic.17</vt:lpstr>
      <vt:lpstr>Предложение по арендe коммерческой недвижимости</vt:lpstr>
      <vt:lpstr>Презентация PowerPoint</vt:lpstr>
      <vt:lpstr>Презентация PowerPoint</vt:lpstr>
      <vt:lpstr>Заявки принимаются в электронной форме по адресу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несоотвествиями</dc:title>
  <dc:creator>Ольга Мурадымова</dc:creator>
  <cp:lastModifiedBy>Аминов Марат Галиевич</cp:lastModifiedBy>
  <cp:revision>79</cp:revision>
  <cp:lastPrinted>2015-12-09T11:20:04Z</cp:lastPrinted>
  <dcterms:created xsi:type="dcterms:W3CDTF">2015-12-08T09:06:24Z</dcterms:created>
  <dcterms:modified xsi:type="dcterms:W3CDTF">2025-07-02T08:13:21Z</dcterms:modified>
</cp:coreProperties>
</file>