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8" autoAdjust="0"/>
    <p:restoredTop sz="89068" autoAdjust="0"/>
  </p:normalViewPr>
  <p:slideViewPr>
    <p:cSldViewPr snapToGrid="0">
      <p:cViewPr varScale="1">
        <p:scale>
          <a:sx n="116" d="100"/>
          <a:sy n="116" d="100"/>
        </p:scale>
        <p:origin x="2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4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9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2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7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7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_____Microsoft_Excel1.xlsx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1524" y="1607129"/>
            <a:ext cx="8732114" cy="149629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по аренд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5677"/>
              </p:ext>
            </p:extLst>
          </p:nvPr>
        </p:nvGraphicFramePr>
        <p:xfrm>
          <a:off x="5413053" y="3602182"/>
          <a:ext cx="6778948" cy="191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053" y="3602182"/>
                        <a:ext cx="6778948" cy="191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7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7047" y="592271"/>
            <a:ext cx="970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Характеристика </a:t>
            </a:r>
            <a:r>
              <a:rPr lang="ru-RU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объекта недвижимости, </a:t>
            </a:r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передаваемого в аренду 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50525"/>
              </p:ext>
            </p:extLst>
          </p:nvPr>
        </p:nvGraphicFramePr>
        <p:xfrm>
          <a:off x="1866900" y="1395413"/>
          <a:ext cx="911542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Лист" r:id="rId5" imgW="9115366" imgH="4343490" progId="Excel.Sheet.12">
                  <p:embed/>
                </p:oleObj>
              </mc:Choice>
              <mc:Fallback>
                <p:oleObj name="Лист" r:id="rId5" imgW="9115366" imgH="4343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66900" y="1395413"/>
                        <a:ext cx="9115425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9546155" cy="312420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6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2355" y="823410"/>
            <a:ext cx="10018713" cy="4646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арендатора должно включать следующую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информацию: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Коммерческое предложение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гарантированный платеж за 1 м</a:t>
            </a:r>
            <a:r>
              <a:rPr lang="ru-RU" sz="2000" baseline="30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учетом НДС </a:t>
            </a:r>
            <a:r>
              <a:rPr lang="ru-RU" sz="20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 на рынке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реализованных проектов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разрешающих документов на ведение деятельности (в случае необходимости)</a:t>
            </a: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3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5" y="278970"/>
            <a:ext cx="10018713" cy="10724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принимаются в электронной форме по адресу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17356"/>
            <a:ext cx="10018713" cy="5314103"/>
          </a:xfrm>
        </p:spPr>
        <p:txBody>
          <a:bodyPr>
            <a:normAutofit fontScale="92500" lnSpcReduction="20000"/>
          </a:bodyPr>
          <a:lstStyle/>
          <a:p>
            <a:pPr marL="1257300" lvl="3" indent="0">
              <a:spcAft>
                <a:spcPts val="0"/>
              </a:spcAft>
              <a:buNone/>
            </a:pPr>
            <a:endParaRPr lang="ru-RU" sz="24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4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office@nbc.aero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копия: </a:t>
            </a: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SultanovaAV@nbc.aero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8 </a:t>
            </a: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(8552) 796-621</a:t>
            </a:r>
          </a:p>
          <a:p>
            <a:pPr marL="0" indent="0">
              <a:buNone/>
            </a:pPr>
            <a:endParaRPr lang="en-US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&lt;strong&gt;Email&lt;/strong&gt;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629" y="1435276"/>
            <a:ext cx="1216658" cy="1704109"/>
          </a:xfrm>
          <a:prstGeom prst="rect">
            <a:avLst/>
          </a:prstGeom>
        </p:spPr>
      </p:pic>
      <p:pic>
        <p:nvPicPr>
          <p:cNvPr id="9" name="Рисунок 8" descr="Kostenlose Vektorgrafik: &lt;strong&gt;Telefon&lt;/strong&gt;, Kommunizieren, Blau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703" y="3974407"/>
            <a:ext cx="1216658" cy="136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1103</TotalTime>
  <Words>60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Corbel</vt:lpstr>
      <vt:lpstr>Times New Roman</vt:lpstr>
      <vt:lpstr>Wingdings</vt:lpstr>
      <vt:lpstr>Параллакс</vt:lpstr>
      <vt:lpstr>CorelDraw.Graphic.17</vt:lpstr>
      <vt:lpstr>Лист Microsoft Excel</vt:lpstr>
      <vt:lpstr>Предложение по арендe коммерческой недвижимости</vt:lpstr>
      <vt:lpstr>Презентация PowerPoint</vt:lpstr>
      <vt:lpstr>Презентация PowerPoint</vt:lpstr>
      <vt:lpstr>Заявки принимаются в электронной форме по адресу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несоотвествиями</dc:title>
  <dc:creator>Ольга Мурадымова</dc:creator>
  <cp:lastModifiedBy>Анна Султанова</cp:lastModifiedBy>
  <cp:revision>72</cp:revision>
  <cp:lastPrinted>2015-12-09T11:20:04Z</cp:lastPrinted>
  <dcterms:created xsi:type="dcterms:W3CDTF">2015-12-08T09:06:24Z</dcterms:created>
  <dcterms:modified xsi:type="dcterms:W3CDTF">2025-01-16T12:31:50Z</dcterms:modified>
</cp:coreProperties>
</file>